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5"/>
  </p:notesMasterIdLst>
  <p:sldIdLst>
    <p:sldId id="269" r:id="rId2"/>
    <p:sldId id="257" r:id="rId3"/>
    <p:sldId id="258" r:id="rId4"/>
    <p:sldId id="261" r:id="rId5"/>
    <p:sldId id="262" r:id="rId6"/>
    <p:sldId id="263" r:id="rId7"/>
    <p:sldId id="267" r:id="rId8"/>
    <p:sldId id="268" r:id="rId9"/>
    <p:sldId id="270" r:id="rId10"/>
    <p:sldId id="264" r:id="rId11"/>
    <p:sldId id="265" r:id="rId12"/>
    <p:sldId id="266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B62E2-5E42-4803-A239-55CDBDE2234E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2A58-321B-4D30-9B53-EECB0CE9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2A58-321B-4D30-9B53-EECB0CE983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8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1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35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2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95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3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0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1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3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5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1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5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6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3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6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9CF95A-C5E9-4C99-82E4-05AB3D988BF5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010591-090C-485C-A2CF-D2B66264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57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3" y="1305561"/>
            <a:ext cx="11114315" cy="313722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стабилизированных политетрафторэтиленом цинксодержащих наночастиц на свойства полипропиленовой нити с покрытием на основе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политетрафторэтилен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strike="sngStrik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7" y="282191"/>
            <a:ext cx="1536353" cy="518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638" y="4612503"/>
            <a:ext cx="7521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99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 гр. НИ-41: Сибрин Антон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ергеевич</a:t>
            </a:r>
          </a:p>
          <a:p>
            <a:pPr>
              <a:buSzPts val="99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ВКР: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д.т.н., профессор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Пророкова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Наталия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Петровна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Консультант по безопасности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экологичности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к.т.н., доцент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Крайнова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Анастасия Евгеньевна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SzPts val="99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700" y="1308290"/>
            <a:ext cx="11038601" cy="5044612"/>
          </a:xfrm>
        </p:spPr>
        <p:txBody>
          <a:bodyPr>
            <a:noAutofit/>
          </a:bodyPr>
          <a:lstStyle/>
          <a:p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Формованием из расплава получены полипропиленовые (ПП) нити с политетрафторэтиленовым (ПТФЭ) покрытием, в структуру которого введен композиционный модификатор, представляющий собой ультрадисперсный ПТФЭ, содержащий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наночастицы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цинка (УПТФЭ /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Установлено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качественные характеристики покрытия в значительной степени определяются температурой формования нитей, т.к. при низкой температуре формования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наноразмерный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модификатор покрытия выпадает в осадок.</a:t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Показано, что введение подвергнутого ультразвуковому воздействию композиционного модификатора УПТФЭ /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структуру ПТФЭ покрытия ПП нити, сформованной из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гранулята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марки 01030 при 220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не приводит к ухудшению физико-механических характеристик нити. </a:t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Выявлено, что введение композиционного модификатора УПТФЭ /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структуру ПТФЭ покрытия ПП нити не вызывает изменения адгезионной прочности контакта покрытия с нитью.</a:t>
            </a:r>
            <a:b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4033" y="117393"/>
            <a:ext cx="1843934" cy="5446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59746" y="6076780"/>
            <a:ext cx="42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20" y="648861"/>
            <a:ext cx="8534400" cy="1632115"/>
          </a:xfrm>
        </p:spPr>
        <p:txBody>
          <a:bodyPr>
            <a:noAutofit/>
          </a:bodyPr>
          <a:lstStyle/>
          <a:p>
            <a:pPr algn="just"/>
            <a:r>
              <a:rPr lang="ru-RU" sz="1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Вавилова С.Ю., Пророкова Н.П.,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Халдин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В.И., Сибрин А.С. Влияние на физико-механические свойства полипропиленовых нитей с политетрафторэтиленовым покрытием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допирования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цинксодержащими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наночастицами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стабилизированными ультрадисперсным политетрафторэтиленом / Физика волокнистых материалов: структура, свойства, наукоемкие технологии и материалы: сб. материалов ХXV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форума «SMARTEX-2022», 25 августа 2022 года, 6–7 октября 2022 года. – Иваново: ИВГПУ, 2022.– с. 102-106.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115" y="70338"/>
            <a:ext cx="11223172" cy="6594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работы изложены в следующих  публикациях: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77" y="2185841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6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Сибрин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А.С., </a:t>
            </a:r>
            <a:r>
              <a:rPr lang="ru-RU" sz="1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Халдин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В.И. Влияние стабилизированных политетрафторэтиленом цинксодержащих наночастиц на свойства полипропиленовой нити с покрытием на основе политетрафторэтилена / Молодые ученые – развитию Национальной технологической инициативы (ПОИСК – 2023): сб. материалов национальной (с международным участием) молодёжной научно-технической конференции. – Иваново: ИВГПУ, 2023. – С. 399-400.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7" y="3599234"/>
            <a:ext cx="4486197" cy="3159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76516" y="6070602"/>
            <a:ext cx="41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474" y="1072662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00" y="453733"/>
            <a:ext cx="7920000" cy="59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51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43" y="2855294"/>
            <a:ext cx="9915212" cy="3799113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решались следующие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разрывных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полуцикловых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ПП нити с ПТФЭ покрытием, в которое внедрен композитный модификатор УПТФЭ /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удельной прочности адгезионного разрушения ПП пленок с ПТФЭ покрытием, в структуру которого введен композитный модификатор УПТФЭ /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2671" y="0"/>
            <a:ext cx="6326659" cy="1195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исследования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043" y="994259"/>
            <a:ext cx="117239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исследование влияния на физико-механические свойства ПП нити с ПТФЭ покрытием ультрадисперсного ПТФЭ, содержащего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цинка (УПТФЭ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вводится в структуру покрытия.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6516" y="6070602"/>
            <a:ext cx="34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39" y="-23692"/>
            <a:ext cx="4702628" cy="539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32" y="-29679"/>
            <a:ext cx="4702629" cy="54042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05345" y="5932103"/>
            <a:ext cx="1058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позволяют имитировать условия производственного процесса формования нитей из расплава и их ориентационного вытягивания.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2096" y="5359249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СФПВ-1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6675" y="5377783"/>
            <a:ext cx="171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ОСВ-1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76516" y="6070602"/>
            <a:ext cx="34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492" y="7674796"/>
            <a:ext cx="7041874" cy="79024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784" y="102199"/>
            <a:ext cx="6865355" cy="10952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омпозит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УПТФ и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цинка (УПТФЭ /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337" y="5677929"/>
            <a:ext cx="61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14" y="1317171"/>
            <a:ext cx="6867446" cy="44962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121" y="5862595"/>
            <a:ext cx="593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Гранула политетрафторэтилена, покрытая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наночастицами</a:t>
            </a:r>
            <a:r>
              <a:rPr lang="ru-RU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1317171"/>
            <a:ext cx="38753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использовали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иммобилизованные в процессе синтеза на поверхности частиц ультрадисперсного политетрафторэтилена (размер частиц 50-300 нм) (синтезированы в Федеральном исследовательском центре им. Н.Н. Семенова Российской академии наук).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76516" y="6070602"/>
            <a:ext cx="34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0" y="2930810"/>
            <a:ext cx="4541960" cy="1588436"/>
          </a:xfrm>
        </p:spPr>
        <p:txBody>
          <a:bodyPr>
            <a:noAutofit/>
          </a:bodyPr>
          <a:lstStyle/>
          <a:p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4" y="315098"/>
            <a:ext cx="10537372" cy="1186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поверхности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 нити с ПТФЭ покрытием, содержащим композиционный модификатор УПТФЭ/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Метод СЭМ</a:t>
            </a:r>
            <a:endParaRPr lang="ru-RU" sz="2800" strike="sngStrik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822" y="2124181"/>
            <a:ext cx="4584357" cy="373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76516" y="6070602"/>
            <a:ext cx="34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86" y="359229"/>
            <a:ext cx="11941629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методом просвечивающей электронной микроскопии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пряжи.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50" y="1972063"/>
            <a:ext cx="3072650" cy="2578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668" y="1957177"/>
            <a:ext cx="3036071" cy="2578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193" y="4550895"/>
            <a:ext cx="294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360" y="1972063"/>
            <a:ext cx="2889754" cy="2578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47681" y="4536010"/>
            <a:ext cx="3705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поперечного сечения ПП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ПТФЭ покрытием, содержащим модификатор УПТФЭ/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2688" y="4606828"/>
            <a:ext cx="295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ПТФЭ покрытием, содержащим 0,2 % композиционного модификатора УПТФЭ/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76516" y="6070602"/>
            <a:ext cx="34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32" y="0"/>
            <a:ext cx="11764537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Разрывные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полуцикловые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характеристики ПП нитей с ПТФЭ покрытием, в структуру которого введен композиционный модификатор УПТФЭ/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ZnS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63582"/>
              </p:ext>
            </p:extLst>
          </p:nvPr>
        </p:nvGraphicFramePr>
        <p:xfrm>
          <a:off x="3090573" y="3246119"/>
          <a:ext cx="5964555" cy="365760"/>
        </p:xfrm>
        <a:graphic>
          <a:graphicData uri="http://schemas.openxmlformats.org/drawingml/2006/table">
            <a:tbl>
              <a:tblPr/>
              <a:tblGrid>
                <a:gridCol w="315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01305"/>
              </p:ext>
            </p:extLst>
          </p:nvPr>
        </p:nvGraphicFramePr>
        <p:xfrm>
          <a:off x="2571196" y="1507067"/>
          <a:ext cx="7049609" cy="5212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49624">
                  <a:extLst>
                    <a:ext uri="{9D8B030D-6E8A-4147-A177-3AD203B41FA5}">
                      <a16:colId xmlns:a16="http://schemas.microsoft.com/office/drawing/2014/main" val="2766923922"/>
                    </a:ext>
                  </a:extLst>
                </a:gridCol>
                <a:gridCol w="2349624">
                  <a:extLst>
                    <a:ext uri="{9D8B030D-6E8A-4147-A177-3AD203B41FA5}">
                      <a16:colId xmlns:a16="http://schemas.microsoft.com/office/drawing/2014/main" val="3281256960"/>
                    </a:ext>
                  </a:extLst>
                </a:gridCol>
                <a:gridCol w="2350361">
                  <a:extLst>
                    <a:ext uri="{9D8B030D-6E8A-4147-A177-3AD203B41FA5}">
                      <a16:colId xmlns:a16="http://schemas.microsoft.com/office/drawing/2014/main" val="1965204648"/>
                    </a:ext>
                  </a:extLst>
                </a:gridCol>
              </a:tblGrid>
              <a:tr h="1004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Содержание композитного модификатора УПТФЭ /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формовочной композиции, %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Удельная разрывная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нагрузка,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/текс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Относительное разрывное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удлинение,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7297042"/>
                  </a:ext>
                </a:extLst>
              </a:tr>
              <a:tr h="40163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Формование из гранулята ПП марки 01250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(ПТР 22 г/10 мин). Т</a:t>
                      </a:r>
                      <a:r>
                        <a:rPr lang="ru-RU" sz="18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</a:t>
                      </a: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= 200 </a:t>
                      </a:r>
                      <a:r>
                        <a:rPr lang="ru-RU" sz="1800" i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0559"/>
                  </a:ext>
                </a:extLst>
              </a:tr>
              <a:tr h="200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ПП нить без покрытия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59,7 ± 2,2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36,1 ± 1,8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5601883"/>
                  </a:ext>
                </a:extLst>
              </a:tr>
              <a:tr h="200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58,2 ± 2,8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34,6 ± 3,3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578029"/>
                  </a:ext>
                </a:extLst>
              </a:tr>
              <a:tr h="200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52,0 ± 6,9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34,1 ± 3,8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4325759"/>
                  </a:ext>
                </a:extLst>
              </a:tr>
              <a:tr h="200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69,8 ± 3,6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33,9 ± 2,0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699884"/>
                  </a:ext>
                </a:extLst>
              </a:tr>
              <a:tr h="40163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Формование из гранулята ПП марки 01030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(ПТР 3 г / 10 мин). Т</a:t>
                      </a:r>
                      <a:r>
                        <a:rPr lang="ru-RU" sz="18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</a:t>
                      </a: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= 220 </a:t>
                      </a:r>
                      <a:r>
                        <a:rPr lang="ru-RU" sz="1800" i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409546"/>
                  </a:ext>
                </a:extLst>
              </a:tr>
              <a:tr h="200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ПП нить без покрытия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± 2,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,5 ± 2,1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569048"/>
                  </a:ext>
                </a:extLst>
              </a:tr>
              <a:tr h="200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59,2 ± 2,1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37,6 ± 3,1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215697"/>
                  </a:ext>
                </a:extLst>
              </a:tr>
              <a:tr h="200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57,2 ± 2,7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40,2 ± 2,7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0854090"/>
                  </a:ext>
                </a:extLst>
              </a:tr>
              <a:tr h="200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56,9 ± 1,7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37,3 ± 2,2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6414809"/>
                  </a:ext>
                </a:extLst>
              </a:tr>
              <a:tr h="200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 (обработка УЗ)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59,2 ± 2,4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47,5 ± 2,1</a:t>
                      </a:r>
                    </a:p>
                  </a:txBody>
                  <a:tcPr marL="64549" marR="645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97785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576516" y="6070602"/>
            <a:ext cx="34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034" y="620486"/>
            <a:ext cx="11017932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Микрофотография ПП пленки с ПТФЭ покрытием, содержащим 0,2% модификатора УПТФЭ/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Метод оптической микроскопии. Увеличение 400 раз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69" y="2845747"/>
            <a:ext cx="4103263" cy="3254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6516" y="6070602"/>
            <a:ext cx="34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2595" y="174708"/>
            <a:ext cx="106268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Удельная прочность адгезионного разрушения ПП пленок с ПТФЭ покрытием, содержащим композитный модификатор УПТФЭ /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389814"/>
              </p:ext>
            </p:extLst>
          </p:nvPr>
        </p:nvGraphicFramePr>
        <p:xfrm>
          <a:off x="3057208" y="2253048"/>
          <a:ext cx="6077585" cy="3352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>
                  <a:extLst>
                    <a:ext uri="{9D8B030D-6E8A-4147-A177-3AD203B41FA5}">
                      <a16:colId xmlns:a16="http://schemas.microsoft.com/office/drawing/2014/main" val="2919233437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3138327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Содержание  композитного модификатора УПТФЭ/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формовочной композиции,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Удельная прочность адгезионного контакта, Н/мм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968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890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689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499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 (обработка УЗИ)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055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8386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76516" y="6070602"/>
            <a:ext cx="34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1385</TotalTime>
  <Words>638</Words>
  <Application>Microsoft Office PowerPoint</Application>
  <PresentationFormat>Широкоэкранный</PresentationFormat>
  <Paragraphs>90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Для этого решались следующие задачи:  1. Оценка разрывных полуцикловых характеристик ПП нити с ПТФЭ покрытием, в которое внедрен композитный модификатор УПТФЭ / ZnS;  2. Определение удельной прочности адгезионного разрушения ПП пленок с ПТФЭ покрытием, в структуру которого введен композитный модификатор УПТФЭ / ZnS.</vt:lpstr>
      <vt:lpstr>Презентация PowerPoint</vt:lpstr>
      <vt:lpstr>Презентация PowerPoint</vt:lpstr>
      <vt:lpstr>.  </vt:lpstr>
      <vt:lpstr>Презентация PowerPoint</vt:lpstr>
      <vt:lpstr>Разрывные полуцикловые характеристики ПП нитей с ПТФЭ покрытием, в структуру которого введен композиционный модификатор УПТФЭ/ZnS</vt:lpstr>
      <vt:lpstr>Микрофотография ПП пленки с ПТФЭ покрытием, содержащим 0,2% модификатора УПТФЭ/ZnS. Метод оптической микроскопии. Увеличение 400 раз </vt:lpstr>
      <vt:lpstr>Презентация PowerPoint</vt:lpstr>
      <vt:lpstr>1. Формованием из расплава получены полипропиленовые (ПП) нити с политетрафторэтиленовым (ПТФЭ) покрытием, в структуру которого введен композиционный модификатор, представляющий собой ультрадисперсный ПТФЭ, содержащий наночастицы цинка (УПТФЭ / ZnS).    2. Установлено, что качественные характеристики покрытия в значительной степени определяются температурой формования нитей, т.к. при низкой температуре формования наноразмерный модификатор покрытия выпадает в осадок.   3. Показано, что введение подвергнутого ультразвуковому воздействию композиционного модификатора УПТФЭ / ZnS в структуру ПТФЭ покрытия ПП нити, сформованной из гранулята марки 01030 при 220 оС,  не приводит к ухудшению физико-механических характеристик нити.   4. Выявлено, что введение композиционного модификатора УПТФЭ / ZnS в структуру ПТФЭ покрытия ПП нити не вызывает изменения адгезионной прочности контакта покрытия с нитью. </vt:lpstr>
      <vt:lpstr>1. Вавилова С.Ю., Пророкова Н.П., Халдин В.И., Сибрин А.С. Влияние на физико-механические свойства полипропиленовых нитей с политетрафторэтиленовым покрытием допирования его цинксодержащими наночастицами, стабилизированными ультрадисперсным политетрафторэтиленом / Физика волокнистых материалов: структура, свойства, наукоемкие технологии и материалы: сб. материалов ХXV Междунар. науч.-практ. форума «SMARTEX-2022», 25 августа 2022 года, 6–7 октября 2022 года. – Иваново: ИВГПУ, 2022.– с. 102-106.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</dc:title>
  <dc:creator>Joseska</dc:creator>
  <cp:lastModifiedBy>Ратов Антон</cp:lastModifiedBy>
  <cp:revision>59</cp:revision>
  <dcterms:created xsi:type="dcterms:W3CDTF">2023-06-09T19:25:43Z</dcterms:created>
  <dcterms:modified xsi:type="dcterms:W3CDTF">2023-06-18T17:53:42Z</dcterms:modified>
</cp:coreProperties>
</file>